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5" r:id="rId6"/>
    <p:sldId id="268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FE0123D-8FBE-407E-B86C-00F38953999D}">
          <p14:sldIdLst>
            <p14:sldId id="257"/>
            <p14:sldId id="269"/>
            <p14:sldId id="258"/>
            <p14:sldId id="259"/>
            <p14:sldId id="265"/>
            <p14:sldId id="268"/>
            <p14:sldId id="267"/>
            <p14:sldId id="264"/>
          </p14:sldIdLst>
        </p14:section>
        <p14:section name="Раздел без заголовка" id="{80FAD921-0A15-4145-B1D8-0C44DA1B774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09634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Правила выплат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нуждающимся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поддержке семьям на детей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3 до 7 лет включительно на территории Белгородской области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7" t="8053" r="4877" b="13701"/>
          <a:stretch/>
        </p:blipFill>
        <p:spPr bwMode="auto">
          <a:xfrm>
            <a:off x="1835696" y="3501009"/>
            <a:ext cx="5832648" cy="290004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41596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6572"/>
            <a:ext cx="8229600" cy="9510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2295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6573"/>
            <a:ext cx="8229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474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tx2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Размеры выплаты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/>
              <a:t>50% </a:t>
            </a:r>
            <a:r>
              <a:rPr lang="ru-RU" sz="2400" dirty="0"/>
              <a:t>- регионального прожиточного минимума на ребенка – базовый размер выплаты (</a:t>
            </a:r>
            <a:r>
              <a:rPr lang="ru-RU" sz="2400" b="1" dirty="0"/>
              <a:t>4 850,50 руб</a:t>
            </a:r>
            <a:r>
              <a:rPr lang="ru-RU" sz="2400" dirty="0"/>
              <a:t>.)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b="1" dirty="0"/>
              <a:t>75% </a:t>
            </a:r>
            <a:r>
              <a:rPr lang="ru-RU" sz="2400" dirty="0"/>
              <a:t>- если базовое пособие не позволяет поднять среднедушевой доход до прожиточного минимума 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b="1" dirty="0"/>
              <a:t>7 275,75</a:t>
            </a:r>
            <a:r>
              <a:rPr lang="ru-RU" sz="2400" dirty="0"/>
              <a:t> </a:t>
            </a:r>
            <a:r>
              <a:rPr lang="ru-RU" sz="2400" b="1" dirty="0"/>
              <a:t>руб</a:t>
            </a:r>
            <a:r>
              <a:rPr lang="ru-RU" sz="2400" dirty="0"/>
              <a:t>.)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b="1" dirty="0"/>
              <a:t>100% </a:t>
            </a:r>
            <a:r>
              <a:rPr lang="ru-RU" sz="2400" dirty="0"/>
              <a:t>- если и повышенный размер не позволяет вывести семью из числа нуждающихся (</a:t>
            </a:r>
            <a:r>
              <a:rPr lang="ru-RU" sz="2400" b="1" dirty="0"/>
              <a:t>9 701 руб</a:t>
            </a:r>
            <a:r>
              <a:rPr lang="ru-RU" sz="2400" dirty="0"/>
              <a:t>.)</a:t>
            </a:r>
          </a:p>
        </p:txBody>
      </p:sp>
    </p:spTree>
    <p:extLst>
      <p:ext uri="{BB962C8B-B14F-4D97-AF65-F5344CB8AC3E}">
        <p14:creationId xmlns="" xmlns:p14="http://schemas.microsoft.com/office/powerpoint/2010/main" val="380355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intrud.gov.ru/render/storage/79/b8/2f4e8fa369e3a545a291583d649b9a4966ea8d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60648"/>
            <a:ext cx="68643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234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3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361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00038"/>
            <a:ext cx="806608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769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12725"/>
            <a:ext cx="8072437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032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Заявление подается: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32" t="25000" r="55802" b="50000"/>
          <a:stretch/>
        </p:blipFill>
        <p:spPr bwMode="auto">
          <a:xfrm>
            <a:off x="755576" y="2564904"/>
            <a:ext cx="1892175" cy="159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56" t="24027" r="15181" b="51945"/>
          <a:stretch/>
        </p:blipFill>
        <p:spPr bwMode="auto">
          <a:xfrm>
            <a:off x="6091778" y="1530495"/>
            <a:ext cx="2576686" cy="158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760" t="64937" r="22830" b="16335"/>
          <a:stretch/>
        </p:blipFill>
        <p:spPr bwMode="auto">
          <a:xfrm>
            <a:off x="3635896" y="2564904"/>
            <a:ext cx="1584176" cy="1559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390E25A-25B6-4C04-A29D-1CA72B6452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98597">
            <a:off x="5504855" y="3423872"/>
            <a:ext cx="814598" cy="51820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0B8C3930-DD51-4FC2-9599-F8213C29B0DB}"/>
              </a:ext>
            </a:extLst>
          </p:cNvPr>
          <p:cNvSpPr txBox="1">
            <a:spLocks/>
          </p:cNvSpPr>
          <p:nvPr/>
        </p:nvSpPr>
        <p:spPr>
          <a:xfrm>
            <a:off x="611560" y="5229200"/>
            <a:ext cx="8279016" cy="92096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67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Правила выплат  нуждающимся  в поддержке семьям на детей  от 3 до 7 лет включительно на территории Белгородской области</vt:lpstr>
      <vt:lpstr>Слайд 2</vt:lpstr>
      <vt:lpstr>Размеры выплаты</vt:lpstr>
      <vt:lpstr>Слайд 4</vt:lpstr>
      <vt:lpstr>Слайд 5</vt:lpstr>
      <vt:lpstr>Слайд 6</vt:lpstr>
      <vt:lpstr>Слайд 7</vt:lpstr>
      <vt:lpstr>Заявление подается: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Новикова</dc:creator>
  <cp:lastModifiedBy>user</cp:lastModifiedBy>
  <cp:revision>16</cp:revision>
  <cp:lastPrinted>2021-04-06T14:17:47Z</cp:lastPrinted>
  <dcterms:created xsi:type="dcterms:W3CDTF">2021-04-06T09:00:13Z</dcterms:created>
  <dcterms:modified xsi:type="dcterms:W3CDTF">2021-05-14T11:41:18Z</dcterms:modified>
</cp:coreProperties>
</file>